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72" r:id="rId7"/>
    <p:sldId id="265" r:id="rId8"/>
    <p:sldId id="269" r:id="rId9"/>
    <p:sldId id="261" r:id="rId10"/>
    <p:sldId id="267" r:id="rId11"/>
    <p:sldId id="266" r:id="rId12"/>
    <p:sldId id="268" r:id="rId13"/>
    <p:sldId id="260" r:id="rId14"/>
    <p:sldId id="262" r:id="rId15"/>
    <p:sldId id="263" r:id="rId16"/>
    <p:sldId id="270" r:id="rId17"/>
    <p:sldId id="264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7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24542"/>
            <a:ext cx="8001000" cy="62048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67000" y="1143000"/>
            <a:ext cx="342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</a:rPr>
              <a:t>স্বাগতম</a:t>
            </a:r>
            <a:endParaRPr lang="en-US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33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/>
          <p:cNvSpPr/>
          <p:nvPr/>
        </p:nvSpPr>
        <p:spPr>
          <a:xfrm>
            <a:off x="1066800" y="76200"/>
            <a:ext cx="7162800" cy="2819400"/>
          </a:xfrm>
          <a:prstGeom prst="flowChartPunchedTap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533900" y="3124200"/>
            <a:ext cx="0" cy="3276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419600" y="3352800"/>
            <a:ext cx="0" cy="2590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48200" y="3352800"/>
            <a:ext cx="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0" y="3417838"/>
            <a:ext cx="4218037" cy="23083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মোছাঃ নিহার আক্তার সহকারি শিক্ষক (কম্পিউটার)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উল্যা বালিকা উচ্চ বিদ্যালয়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সাঘাটা, গাইবান্ধা।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6800" y="3352800"/>
            <a:ext cx="4267199" cy="224676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 বিশ্ব পরিচয়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ষষ্ঠ</a:t>
            </a:r>
            <a:endParaRPr lang="bn-BD" sz="3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শিশুর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অধিকার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৪০ মিনিট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47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95400"/>
            <a:ext cx="4313274" cy="5562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818120" y="1295400"/>
            <a:ext cx="4325880" cy="518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24200" y="457200"/>
            <a:ext cx="434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শিশুর অধিকার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2320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209800" y="609600"/>
            <a:ext cx="5029200" cy="1371600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67000" y="924560"/>
            <a:ext cx="3924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2181254"/>
            <a:ext cx="7772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 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শিশু কারা  তা বলতে পারবে। 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মৌলিক অধিকার গুলোর নাম বলতে পারবে।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মৌলিক অধিকার গুলো বর্ণনা করতে পারবে।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00200" y="1981200"/>
            <a:ext cx="6629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 ---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92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6" t="7474" r="45196"/>
          <a:stretch/>
        </p:blipFill>
        <p:spPr>
          <a:xfrm>
            <a:off x="4648200" y="228600"/>
            <a:ext cx="4444812" cy="548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45708" y="5867400"/>
            <a:ext cx="3004984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গরিব-ধনী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2" y="228600"/>
            <a:ext cx="4288708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7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600"/>
            <a:ext cx="4572000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0"/>
            <a:ext cx="4191000" cy="2895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4" y="0"/>
            <a:ext cx="4448176" cy="289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79"/>
          <a:stretch/>
        </p:blipFill>
        <p:spPr>
          <a:xfrm>
            <a:off x="4871884" y="3657600"/>
            <a:ext cx="4191000" cy="2438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0" y="2895600"/>
            <a:ext cx="15240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ধর্ম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74308" y="6115665"/>
            <a:ext cx="3004984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শারীরিক সামর্থ্য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22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52400" y="3331584"/>
            <a:ext cx="3733800" cy="29930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8" b="13610"/>
          <a:stretch/>
        </p:blipFill>
        <p:spPr>
          <a:xfrm>
            <a:off x="4660734" y="1"/>
            <a:ext cx="4533164" cy="2667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0800000" flipV="1">
            <a:off x="152400" y="6208398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প্রবীণ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40641"/>
            <a:ext cx="4419600" cy="27076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900" y="2654479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নবজাতক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331585"/>
            <a:ext cx="4267200" cy="28768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0" y="6208399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বৃদ্ধ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0" y="2667001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শিশু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75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28444"/>
            <a:ext cx="4419600" cy="51055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76600" y="5334000"/>
            <a:ext cx="1866900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খাদ্য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228444"/>
            <a:ext cx="3657599" cy="510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8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0"/>
          <a:stretch/>
        </p:blipFill>
        <p:spPr>
          <a:xfrm>
            <a:off x="512220" y="396241"/>
            <a:ext cx="39624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0600" y="3428999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881" y="396241"/>
            <a:ext cx="4370519" cy="45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0" y="49530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বস্ত্র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41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24200" y="5181600"/>
            <a:ext cx="28956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বাসস্থান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0"/>
            <a:ext cx="4178710" cy="50292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3434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78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3" y="76200"/>
            <a:ext cx="4069238" cy="50783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76199"/>
            <a:ext cx="4267200" cy="50783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0800000" flipV="1">
            <a:off x="3467101" y="5410200"/>
            <a:ext cx="22098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21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99" y="304800"/>
            <a:ext cx="4328001" cy="44195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799" y="5447693"/>
            <a:ext cx="5457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চিকিৎসা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86541"/>
            <a:ext cx="4419600" cy="433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17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1295400" y="457200"/>
            <a:ext cx="6477000" cy="1905000"/>
          </a:xfrm>
          <a:prstGeom prst="left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09800" y="251460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bn-BD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11430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2976265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শিশুর অধিকার  গুলো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ব্যাখ্যা কর।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98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ave 4"/>
          <p:cNvSpPr/>
          <p:nvPr/>
        </p:nvSpPr>
        <p:spPr>
          <a:xfrm>
            <a:off x="1905000" y="671052"/>
            <a:ext cx="5181600" cy="2286000"/>
          </a:xfrm>
          <a:prstGeom prst="wav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3139439"/>
            <a:ext cx="883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মানুষের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5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টি মৌলিক অধিকারের নাম বল 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শিশু অধিকার সনদ গৃহিত হওয়ার তারিখ বল।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 শিশু অধিকার সনদের কয়টি ধারা রয়েছে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32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7800" y="3810000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তুমি তোমার পরিবার থেকে কী কী অধিকার পাচ্ছ আর কী কী অধিকার পাচ্ছ না তার একটি তালিকা  তৈরি কর।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Pentagon 6"/>
          <p:cNvSpPr/>
          <p:nvPr/>
        </p:nvSpPr>
        <p:spPr>
          <a:xfrm flipV="1">
            <a:off x="1905000" y="914400"/>
            <a:ext cx="5791200" cy="1676400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71800" y="1524000"/>
            <a:ext cx="2895600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বাড়ির কাজ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6868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7960"/>
            <a:ext cx="7924800" cy="5397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58674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শিশুদের অধিকার রক্ষায় সচেতন হও সবে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89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8" y="990600"/>
            <a:ext cx="8483184" cy="56247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2286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0000"/>
                </a:solidFill>
              </a:rPr>
              <a:t>ধন্যবাদ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08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895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151</Words>
  <Application>Microsoft Office PowerPoint</Application>
  <PresentationFormat>On-screen Show (4:3)</PresentationFormat>
  <Paragraphs>42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169</cp:revision>
  <dcterms:created xsi:type="dcterms:W3CDTF">2006-08-16T00:00:00Z</dcterms:created>
  <dcterms:modified xsi:type="dcterms:W3CDTF">2013-05-20T10:10:17Z</dcterms:modified>
</cp:coreProperties>
</file>